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elijkbenige driehoek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9" name="Ondertitel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nl-NL" smtClean="0"/>
              <a:t>Klik om de ondertitelstijl van het model te bewerken</a:t>
            </a:r>
            <a:endParaRPr kumimoji="0" lang="en-US"/>
          </a:p>
        </p:txBody>
      </p:sp>
      <p:sp>
        <p:nvSpPr>
          <p:cNvPr id="28" name="Tijdelijke aanduiding voor datum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E04526E7-FDD2-42A8-A141-2C4DC801D4D1}" type="datetimeFigureOut">
              <a:rPr lang="nl-NL" smtClean="0"/>
              <a:t>22-1-2018</a:t>
            </a:fld>
            <a:endParaRPr lang="nl-NL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nl-NL"/>
          </a:p>
        </p:txBody>
      </p:sp>
      <p:sp>
        <p:nvSpPr>
          <p:cNvPr id="29" name="Tijdelijke aanduiding voor dianumm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CAAE4352-C839-45D8-A4D5-F01F25323E5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526E7-FDD2-42A8-A141-2C4DC801D4D1}" type="datetimeFigureOut">
              <a:rPr lang="nl-NL" smtClean="0"/>
              <a:t>22-1-2018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E4352-C839-45D8-A4D5-F01F25323E5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526E7-FDD2-42A8-A141-2C4DC801D4D1}" type="datetimeFigureOut">
              <a:rPr lang="nl-NL" smtClean="0"/>
              <a:t>22-1-2018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E4352-C839-45D8-A4D5-F01F25323E5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E04526E7-FDD2-42A8-A141-2C4DC801D4D1}" type="datetimeFigureOut">
              <a:rPr lang="nl-NL" smtClean="0"/>
              <a:t>22-1-2018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E4352-C839-45D8-A4D5-F01F25323E5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ige driehoek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Gelijkbenige driehoek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E04526E7-FDD2-42A8-A141-2C4DC801D4D1}" type="datetimeFigureOut">
              <a:rPr lang="nl-NL" smtClean="0"/>
              <a:t>22-1-2018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CAAE4352-C839-45D8-A4D5-F01F25323E5A}" type="slidenum">
              <a:rPr lang="nl-NL" smtClean="0"/>
              <a:t>‹nr.›</a:t>
            </a:fld>
            <a:endParaRPr lang="nl-NL"/>
          </a:p>
        </p:txBody>
      </p:sp>
      <p:cxnSp>
        <p:nvCxnSpPr>
          <p:cNvPr id="11" name="Rechte verbindingslijn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E04526E7-FDD2-42A8-A141-2C4DC801D4D1}" type="datetimeFigureOut">
              <a:rPr lang="nl-NL" smtClean="0"/>
              <a:t>22-1-2018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AAE4352-C839-45D8-A4D5-F01F25323E5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elijking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E04526E7-FDD2-42A8-A141-2C4DC801D4D1}" type="datetimeFigureOut">
              <a:rPr lang="nl-NL" smtClean="0"/>
              <a:t>22-1-2018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CAAE4352-C839-45D8-A4D5-F01F25323E5A}" type="slidenum">
              <a:rPr lang="nl-NL" smtClean="0"/>
              <a:t>‹nr.›</a:t>
            </a:fld>
            <a:endParaRPr lang="nl-N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526E7-FDD2-42A8-A141-2C4DC801D4D1}" type="datetimeFigureOut">
              <a:rPr lang="nl-NL" smtClean="0"/>
              <a:t>22-1-2018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E4352-C839-45D8-A4D5-F01F25323E5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E04526E7-FDD2-42A8-A141-2C4DC801D4D1}" type="datetimeFigureOut">
              <a:rPr lang="nl-NL" smtClean="0"/>
              <a:t>22-1-2018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AAE4352-C839-45D8-A4D5-F01F25323E5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E04526E7-FDD2-42A8-A141-2C4DC801D4D1}" type="datetimeFigureOut">
              <a:rPr lang="nl-NL" smtClean="0"/>
              <a:t>22-1-2018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CAAE4352-C839-45D8-A4D5-F01F25323E5A}" type="slidenum">
              <a:rPr lang="nl-NL" smtClean="0"/>
              <a:t>‹nr.›</a:t>
            </a:fld>
            <a:endParaRPr lang="nl-N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nl-NL" smtClean="0"/>
              <a:t>Klik op het pictogram als u een afbeelding wilt toevoegen</a:t>
            </a:r>
            <a:endParaRPr kumimoji="0" lang="en-US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E04526E7-FDD2-42A8-A141-2C4DC801D4D1}" type="datetimeFigureOut">
              <a:rPr lang="nl-NL" smtClean="0"/>
              <a:t>22-1-2018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CAAE4352-C839-45D8-A4D5-F01F25323E5A}" type="slidenum">
              <a:rPr lang="nl-NL" smtClean="0"/>
              <a:t>‹nr.›</a:t>
            </a:fld>
            <a:endParaRPr lang="nl-N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ige driehoek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Rechte verbindingslijn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jdelijke aanduiding voor titel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3" name="Tijdelijke aanduiding voor tekst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nl-NL" smtClean="0"/>
              <a:t>Klik om de modelstijlen te bewerken</a:t>
            </a:r>
          </a:p>
          <a:p>
            <a:pPr lvl="1" eaLnBrk="1" latinLnBrk="0" hangingPunct="1"/>
            <a:r>
              <a:rPr kumimoji="0" lang="nl-NL" smtClean="0"/>
              <a:t>Tweede niveau</a:t>
            </a:r>
          </a:p>
          <a:p>
            <a:pPr lvl="2" eaLnBrk="1" latinLnBrk="0" hangingPunct="1"/>
            <a:r>
              <a:rPr kumimoji="0" lang="nl-NL" smtClean="0"/>
              <a:t>Derde niveau</a:t>
            </a:r>
          </a:p>
          <a:p>
            <a:pPr lvl="3" eaLnBrk="1" latinLnBrk="0" hangingPunct="1"/>
            <a:r>
              <a:rPr kumimoji="0" lang="nl-NL" smtClean="0"/>
              <a:t>Vierde niveau</a:t>
            </a:r>
          </a:p>
          <a:p>
            <a:pPr lvl="4" eaLnBrk="1" latinLnBrk="0" hangingPunct="1"/>
            <a:r>
              <a:rPr kumimoji="0" lang="nl-NL" smtClean="0"/>
              <a:t>Vijfde niveau</a:t>
            </a:r>
            <a:endParaRPr kumimoji="0" lang="en-US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E04526E7-FDD2-42A8-A141-2C4DC801D4D1}" type="datetimeFigureOut">
              <a:rPr lang="nl-NL" smtClean="0"/>
              <a:t>22-1-2018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nl-NL"/>
          </a:p>
        </p:txBody>
      </p:sp>
      <p:sp>
        <p:nvSpPr>
          <p:cNvPr id="23" name="Tijdelijke aanduiding voor dianumm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CAAE4352-C839-45D8-A4D5-F01F25323E5A}" type="slidenum">
              <a:rPr lang="nl-NL" smtClean="0"/>
              <a:t>‹nr.›</a:t>
            </a:fld>
            <a:endParaRPr lang="nl-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771800" y="332656"/>
            <a:ext cx="2591296" cy="1470025"/>
          </a:xfrm>
        </p:spPr>
        <p:txBody>
          <a:bodyPr>
            <a:normAutofit/>
          </a:bodyPr>
          <a:lstStyle/>
          <a:p>
            <a:r>
              <a:rPr lang="nl-NL" sz="5400" b="1" dirty="0" smtClean="0"/>
              <a:t>Dans</a:t>
            </a:r>
            <a:endParaRPr lang="nl-NL" sz="5400" b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8496" y="2339696"/>
            <a:ext cx="3645722" cy="369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8510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835696" y="191826"/>
            <a:ext cx="4895552" cy="1193577"/>
          </a:xfrm>
        </p:spPr>
        <p:txBody>
          <a:bodyPr>
            <a:noAutofit/>
          </a:bodyPr>
          <a:lstStyle/>
          <a:p>
            <a:r>
              <a:rPr lang="nl-NL" sz="5400" b="1" dirty="0" smtClean="0"/>
              <a:t>streetdance</a:t>
            </a:r>
            <a:endParaRPr lang="nl-NL" sz="5400" b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5" name="Afbeelding 4" descr="Gerelateerde afbeeldi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108" y="1512799"/>
            <a:ext cx="5257299" cy="2923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Afbeelding 5" descr="Gerelateerde afbeeldi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73" y="1436010"/>
            <a:ext cx="4626990" cy="3168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Afbeelding 7" descr="Afbeeldingsresultaat voor streetdance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221088"/>
            <a:ext cx="5760720" cy="26369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6640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908720"/>
            <a:ext cx="381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769628"/>
            <a:ext cx="3841229" cy="2884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2761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627784" y="332656"/>
            <a:ext cx="3023344" cy="1470025"/>
          </a:xfrm>
        </p:spPr>
        <p:txBody>
          <a:bodyPr>
            <a:normAutofit/>
          </a:bodyPr>
          <a:lstStyle/>
          <a:p>
            <a:r>
              <a:rPr lang="nl-NL" sz="5400" b="1" dirty="0" smtClean="0"/>
              <a:t>vogue</a:t>
            </a:r>
            <a:endParaRPr lang="nl-NL" sz="5400" b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7" r="31944"/>
          <a:stretch/>
        </p:blipFill>
        <p:spPr bwMode="auto">
          <a:xfrm>
            <a:off x="179512" y="1802681"/>
            <a:ext cx="4788024" cy="3904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 descr="Afbeeldingsresultaat voor vogue danc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45280"/>
            <a:ext cx="2368452" cy="381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Afbeelding 5" descr="Gerelateerde afbeeldi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8609" y="4420654"/>
            <a:ext cx="3695553" cy="22305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6844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-108520" y="188640"/>
            <a:ext cx="8062912" cy="1470025"/>
          </a:xfrm>
        </p:spPr>
        <p:txBody>
          <a:bodyPr>
            <a:normAutofit/>
          </a:bodyPr>
          <a:lstStyle/>
          <a:p>
            <a:r>
              <a:rPr lang="nl-NL" sz="5400" b="1" dirty="0" err="1" smtClean="0"/>
              <a:t>streetdance+vogue</a:t>
            </a:r>
            <a:endParaRPr lang="nl-NL" sz="5400" b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700808"/>
            <a:ext cx="2860449" cy="4291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960" y="1628776"/>
            <a:ext cx="3170237" cy="419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582" y="3043530"/>
            <a:ext cx="3816836" cy="2467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9721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Thema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Abstract</a:t>
            </a:r>
          </a:p>
          <a:p>
            <a:r>
              <a:rPr lang="en-US" dirty="0" err="1" smtClean="0"/>
              <a:t>Veel</a:t>
            </a:r>
            <a:r>
              <a:rPr lang="en-US" dirty="0" smtClean="0"/>
              <a:t> </a:t>
            </a:r>
            <a:r>
              <a:rPr lang="en-US" dirty="0" err="1" smtClean="0"/>
              <a:t>bewegingen</a:t>
            </a:r>
            <a:r>
              <a:rPr lang="en-US" dirty="0" smtClean="0"/>
              <a:t> met de </a:t>
            </a:r>
            <a:r>
              <a:rPr lang="en-US" dirty="0" err="1" smtClean="0"/>
              <a:t>handen</a:t>
            </a:r>
            <a:endParaRPr lang="en-US" dirty="0" smtClean="0"/>
          </a:p>
          <a:p>
            <a:r>
              <a:rPr lang="en-US" dirty="0" err="1" smtClean="0"/>
              <a:t>Hiphop</a:t>
            </a:r>
            <a:r>
              <a:rPr lang="en-US" dirty="0" smtClean="0"/>
              <a:t> </a:t>
            </a:r>
            <a:r>
              <a:rPr lang="en-US" dirty="0" err="1" smtClean="0"/>
              <a:t>muziek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94942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smtClean="0"/>
              <a:t>Kenmerken vogue+ streetdance</a:t>
            </a:r>
            <a:endParaRPr lang="nl-NL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l-NL" dirty="0" smtClean="0"/>
              <a:t>Losjes poseren</a:t>
            </a:r>
            <a:endParaRPr lang="nl-NL" dirty="0"/>
          </a:p>
          <a:p>
            <a:pPr lvl="0"/>
            <a:r>
              <a:rPr lang="nl-NL" dirty="0" smtClean="0"/>
              <a:t>Streetdance moves verwerken</a:t>
            </a:r>
            <a:endParaRPr lang="nl-NL" dirty="0"/>
          </a:p>
          <a:p>
            <a:pPr lvl="0"/>
            <a:r>
              <a:rPr lang="nl-NL" dirty="0" smtClean="0"/>
              <a:t>Vloeiende bewegingen</a:t>
            </a:r>
          </a:p>
          <a:p>
            <a:pPr lvl="0"/>
            <a:r>
              <a:rPr lang="nl-NL" dirty="0" smtClean="0"/>
              <a:t>Muziek bestaat uit instrumentale hip hop/house</a:t>
            </a:r>
            <a:endParaRPr lang="nl-NL" dirty="0"/>
          </a:p>
          <a:p>
            <a:pPr lvl="0"/>
            <a:r>
              <a:rPr lang="nl-NL" dirty="0"/>
              <a:t>Kleding is van Vogue</a:t>
            </a:r>
          </a:p>
          <a:p>
            <a:pPr lvl="0"/>
            <a:r>
              <a:rPr lang="nl-NL" dirty="0"/>
              <a:t>Veel gebruik van handen d.m.v. </a:t>
            </a:r>
            <a:r>
              <a:rPr lang="nl-NL" dirty="0" smtClean="0"/>
              <a:t>gebaren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504355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45</TotalTime>
  <Words>41</Words>
  <Application>Microsoft Office PowerPoint</Application>
  <PresentationFormat>Diavoorstelling (4:3)</PresentationFormat>
  <Paragraphs>15</Paragraphs>
  <Slides>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1" baseType="lpstr">
      <vt:lpstr>Century Gothic</vt:lpstr>
      <vt:lpstr>Verdana</vt:lpstr>
      <vt:lpstr>Wingdings 2</vt:lpstr>
      <vt:lpstr>Verve</vt:lpstr>
      <vt:lpstr>Dans</vt:lpstr>
      <vt:lpstr>streetdance</vt:lpstr>
      <vt:lpstr>PowerPoint-presentatie</vt:lpstr>
      <vt:lpstr>vogue</vt:lpstr>
      <vt:lpstr>streetdance+vogue</vt:lpstr>
      <vt:lpstr>Thema</vt:lpstr>
      <vt:lpstr>Kenmerken vogue+ streetdance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Dans</dc:title>
  <dc:creator>Esther</dc:creator>
  <cp:lastModifiedBy>Esther Reurink (L110925)</cp:lastModifiedBy>
  <cp:revision>6</cp:revision>
  <dcterms:created xsi:type="dcterms:W3CDTF">2018-01-21T20:45:46Z</dcterms:created>
  <dcterms:modified xsi:type="dcterms:W3CDTF">2018-01-22T10:31:41Z</dcterms:modified>
</cp:coreProperties>
</file>