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lijkbenige driehoe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04526E7-FDD2-42A8-A141-2C4DC801D4D1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AAE4352-C839-45D8-A4D5-F01F25323E5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26E7-FDD2-42A8-A141-2C4DC801D4D1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4352-C839-45D8-A4D5-F01F25323E5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26E7-FDD2-42A8-A141-2C4DC801D4D1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4352-C839-45D8-A4D5-F01F25323E5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04526E7-FDD2-42A8-A141-2C4DC801D4D1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4352-C839-45D8-A4D5-F01F25323E5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ige driehoe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Gelijkbenige driehoe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04526E7-FDD2-42A8-A141-2C4DC801D4D1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AAE4352-C839-45D8-A4D5-F01F25323E5A}" type="slidenum">
              <a:rPr lang="nl-NL" smtClean="0"/>
              <a:t>‹nr.›</a:t>
            </a:fld>
            <a:endParaRPr lang="nl-NL"/>
          </a:p>
        </p:txBody>
      </p:sp>
      <p:cxnSp>
        <p:nvCxnSpPr>
          <p:cNvPr id="11" name="Rechte verbindingslijn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04526E7-FDD2-42A8-A141-2C4DC801D4D1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AAE4352-C839-45D8-A4D5-F01F25323E5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04526E7-FDD2-42A8-A141-2C4DC801D4D1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AAE4352-C839-45D8-A4D5-F01F25323E5A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26E7-FDD2-42A8-A141-2C4DC801D4D1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E4352-C839-45D8-A4D5-F01F25323E5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04526E7-FDD2-42A8-A141-2C4DC801D4D1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AAE4352-C839-45D8-A4D5-F01F25323E5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04526E7-FDD2-42A8-A141-2C4DC801D4D1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AAE4352-C839-45D8-A4D5-F01F25323E5A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04526E7-FDD2-42A8-A141-2C4DC801D4D1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AAE4352-C839-45D8-A4D5-F01F25323E5A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ige driehoe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04526E7-FDD2-42A8-A141-2C4DC801D4D1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AAE4352-C839-45D8-A4D5-F01F25323E5A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332656"/>
            <a:ext cx="2591296" cy="1470025"/>
          </a:xfrm>
        </p:spPr>
        <p:txBody>
          <a:bodyPr>
            <a:normAutofit/>
          </a:bodyPr>
          <a:lstStyle/>
          <a:p>
            <a:r>
              <a:rPr lang="nl-NL" sz="5400" b="1" dirty="0" smtClean="0"/>
              <a:t>Dans</a:t>
            </a:r>
            <a:endParaRPr lang="nl-NL" sz="54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496" y="2339696"/>
            <a:ext cx="3645722" cy="36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510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5696" y="191826"/>
            <a:ext cx="4895552" cy="1193577"/>
          </a:xfrm>
        </p:spPr>
        <p:txBody>
          <a:bodyPr>
            <a:noAutofit/>
          </a:bodyPr>
          <a:lstStyle/>
          <a:p>
            <a:r>
              <a:rPr lang="nl-NL" sz="5400" b="1" dirty="0" smtClean="0"/>
              <a:t>streetdance</a:t>
            </a:r>
            <a:endParaRPr lang="nl-NL" sz="54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 descr="Gerelateerde afbeeld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108" y="1512799"/>
            <a:ext cx="5257299" cy="2923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Gerelateerde afbeeldi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3" y="1436010"/>
            <a:ext cx="4626990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Afbeeldingsresultaat voor streetdanc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21088"/>
            <a:ext cx="5760720" cy="2636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664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381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69628"/>
            <a:ext cx="3841229" cy="288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761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27784" y="332656"/>
            <a:ext cx="3023344" cy="1470025"/>
          </a:xfrm>
        </p:spPr>
        <p:txBody>
          <a:bodyPr>
            <a:normAutofit/>
          </a:bodyPr>
          <a:lstStyle/>
          <a:p>
            <a:r>
              <a:rPr lang="nl-NL" sz="5400" b="1" dirty="0" smtClean="0"/>
              <a:t>vogue</a:t>
            </a:r>
            <a:endParaRPr lang="nl-NL" sz="54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7" r="31944"/>
          <a:stretch/>
        </p:blipFill>
        <p:spPr bwMode="auto">
          <a:xfrm>
            <a:off x="179512" y="1802681"/>
            <a:ext cx="4788024" cy="390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 descr="Afbeeldingsresultaat voor vogue danc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5280"/>
            <a:ext cx="2368452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Gerelateerde afbeeldi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609" y="4420654"/>
            <a:ext cx="3695553" cy="2230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84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08520" y="188640"/>
            <a:ext cx="8062912" cy="1470025"/>
          </a:xfrm>
        </p:spPr>
        <p:txBody>
          <a:bodyPr>
            <a:normAutofit/>
          </a:bodyPr>
          <a:lstStyle/>
          <a:p>
            <a:r>
              <a:rPr lang="nl-NL" sz="5400" b="1" dirty="0" err="1" smtClean="0"/>
              <a:t>streetdance+vogue</a:t>
            </a:r>
            <a:endParaRPr lang="nl-NL" sz="54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700808"/>
            <a:ext cx="2860449" cy="429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60" y="1628776"/>
            <a:ext cx="3170237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82" y="3043530"/>
            <a:ext cx="3816836" cy="246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721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Thema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  <a:p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bewegingen</a:t>
            </a:r>
            <a:r>
              <a:rPr lang="en-US" dirty="0" smtClean="0"/>
              <a:t> met de </a:t>
            </a:r>
            <a:r>
              <a:rPr lang="en-US" dirty="0" err="1" smtClean="0"/>
              <a:t>handen</a:t>
            </a:r>
            <a:endParaRPr lang="en-US" dirty="0" smtClean="0"/>
          </a:p>
          <a:p>
            <a:r>
              <a:rPr lang="en-US" dirty="0" err="1" smtClean="0"/>
              <a:t>Hiphop</a:t>
            </a:r>
            <a:r>
              <a:rPr lang="en-US" dirty="0" smtClean="0"/>
              <a:t> </a:t>
            </a:r>
            <a:r>
              <a:rPr lang="en-US" dirty="0" err="1" smtClean="0"/>
              <a:t>muziek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494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Kenmerken vogue+ streetdance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dirty="0" smtClean="0"/>
              <a:t>Losjes poseren</a:t>
            </a:r>
            <a:endParaRPr lang="nl-NL" dirty="0"/>
          </a:p>
          <a:p>
            <a:pPr lvl="0"/>
            <a:r>
              <a:rPr lang="nl-NL" dirty="0" smtClean="0"/>
              <a:t>Streetdance moves verwerken</a:t>
            </a:r>
            <a:endParaRPr lang="nl-NL" dirty="0"/>
          </a:p>
          <a:p>
            <a:pPr lvl="0"/>
            <a:r>
              <a:rPr lang="nl-NL" dirty="0" smtClean="0"/>
              <a:t>Vloeiende bewegingen</a:t>
            </a:r>
          </a:p>
          <a:p>
            <a:pPr lvl="0"/>
            <a:r>
              <a:rPr lang="nl-NL" dirty="0" smtClean="0"/>
              <a:t>Muziek bestaat uit instrumentale hip hop/house</a:t>
            </a:r>
            <a:endParaRPr lang="nl-NL" dirty="0"/>
          </a:p>
          <a:p>
            <a:pPr lvl="0"/>
            <a:r>
              <a:rPr lang="nl-NL" dirty="0"/>
              <a:t>Kleding is van Vogue</a:t>
            </a:r>
          </a:p>
          <a:p>
            <a:pPr lvl="0"/>
            <a:r>
              <a:rPr lang="nl-NL" dirty="0"/>
              <a:t>Veel gebruik van handen d.m.v. </a:t>
            </a:r>
            <a:r>
              <a:rPr lang="nl-NL" dirty="0" smtClean="0"/>
              <a:t>gebaren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0435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45</TotalTime>
  <Words>41</Words>
  <Application>Microsoft Office PowerPoint</Application>
  <PresentationFormat>Diavoorstelling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Century Gothic</vt:lpstr>
      <vt:lpstr>Verdana</vt:lpstr>
      <vt:lpstr>Wingdings 2</vt:lpstr>
      <vt:lpstr>Verve</vt:lpstr>
      <vt:lpstr>Dans</vt:lpstr>
      <vt:lpstr>streetdance</vt:lpstr>
      <vt:lpstr>PowerPoint-presentatie</vt:lpstr>
      <vt:lpstr>vogue</vt:lpstr>
      <vt:lpstr>streetdance+vogue</vt:lpstr>
      <vt:lpstr>Thema</vt:lpstr>
      <vt:lpstr>Kenmerken vogue+ streetdance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Dans</dc:title>
  <dc:creator>Esther</dc:creator>
  <cp:lastModifiedBy>Esther Reurink (L110925)</cp:lastModifiedBy>
  <cp:revision>6</cp:revision>
  <dcterms:created xsi:type="dcterms:W3CDTF">2018-01-21T20:45:46Z</dcterms:created>
  <dcterms:modified xsi:type="dcterms:W3CDTF">2018-01-22T10:31:41Z</dcterms:modified>
</cp:coreProperties>
</file>